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7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09F5-E055-4143-BAF1-39F3C1F14D8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92FF-8935-4A61-A804-24C83DA90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Column 1</a:t>
            </a:r>
          </a:p>
          <a:p>
            <a:r>
              <a:rPr lang="en-US" dirty="0" smtClean="0"/>
              <a:t>(Add text here)</a:t>
            </a:r>
          </a:p>
          <a:p>
            <a:endParaRPr lang="en-US" dirty="0" smtClean="0"/>
          </a:p>
          <a:p>
            <a:r>
              <a:rPr lang="en-US" dirty="0" smtClean="0"/>
              <a:t>Print two pages of information, place back to back, and laminate for a comprehensive communication aid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52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Column 2</a:t>
            </a:r>
          </a:p>
          <a:p>
            <a:pPr algn="ctr"/>
            <a:r>
              <a:rPr lang="en-US" dirty="0" smtClean="0"/>
              <a:t>(Add text here)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 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 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36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Kristine Zachrich</cp:lastModifiedBy>
  <cp:revision>8</cp:revision>
  <dcterms:created xsi:type="dcterms:W3CDTF">2013-04-09T18:28:05Z</dcterms:created>
  <dcterms:modified xsi:type="dcterms:W3CDTF">2013-12-03T16:21:45Z</dcterms:modified>
</cp:coreProperties>
</file>